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8E2855-85F5-414F-93D2-A19889538439}" v="5" dt="2025-05-16T05:18:18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946" y="-3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tiksha Sarak" userId="6f9594da4cf0fd84" providerId="LiveId" clId="{258E2855-85F5-414F-93D2-A19889538439}"/>
    <pc:docChg chg="undo custSel modSld">
      <pc:chgData name="Pratiksha Sarak" userId="6f9594da4cf0fd84" providerId="LiveId" clId="{258E2855-85F5-414F-93D2-A19889538439}" dt="2025-05-16T06:16:44.840" v="100" actId="1076"/>
      <pc:docMkLst>
        <pc:docMk/>
      </pc:docMkLst>
      <pc:sldChg chg="addSp delSp modSp mod">
        <pc:chgData name="Pratiksha Sarak" userId="6f9594da4cf0fd84" providerId="LiveId" clId="{258E2855-85F5-414F-93D2-A19889538439}" dt="2025-05-16T06:16:44.840" v="100" actId="1076"/>
        <pc:sldMkLst>
          <pc:docMk/>
          <pc:sldMk cId="4122788240" sldId="256"/>
        </pc:sldMkLst>
        <pc:spChg chg="add del mod">
          <ac:chgData name="Pratiksha Sarak" userId="6f9594da4cf0fd84" providerId="LiveId" clId="{258E2855-85F5-414F-93D2-A19889538439}" dt="2025-05-16T05:21:18.674" v="57" actId="22"/>
          <ac:spMkLst>
            <pc:docMk/>
            <pc:sldMk cId="4122788240" sldId="256"/>
            <ac:spMk id="3" creationId="{F3FC3CF1-613D-AFC0-BEA5-01EA665914E6}"/>
          </ac:spMkLst>
        </pc:spChg>
        <pc:spChg chg="add del mod">
          <ac:chgData name="Pratiksha Sarak" userId="6f9594da4cf0fd84" providerId="LiveId" clId="{258E2855-85F5-414F-93D2-A19889538439}" dt="2025-05-16T05:22:11.572" v="61" actId="478"/>
          <ac:spMkLst>
            <pc:docMk/>
            <pc:sldMk cId="4122788240" sldId="256"/>
            <ac:spMk id="5" creationId="{784427C9-4017-CEC0-72F5-0706EDB1C582}"/>
          </ac:spMkLst>
        </pc:spChg>
        <pc:spChg chg="add mod">
          <ac:chgData name="Pratiksha Sarak" userId="6f9594da4cf0fd84" providerId="LiveId" clId="{258E2855-85F5-414F-93D2-A19889538439}" dt="2025-05-16T06:16:44.840" v="100" actId="1076"/>
          <ac:spMkLst>
            <pc:docMk/>
            <pc:sldMk cId="4122788240" sldId="256"/>
            <ac:spMk id="7" creationId="{17CCF54B-7F6E-5CDC-C707-D7FFEADE7902}"/>
          </ac:spMkLst>
        </pc:spChg>
        <pc:spChg chg="mod">
          <ac:chgData name="Pratiksha Sarak" userId="6f9594da4cf0fd84" providerId="LiveId" clId="{258E2855-85F5-414F-93D2-A19889538439}" dt="2025-05-16T05:25:44.368" v="85" actId="2711"/>
          <ac:spMkLst>
            <pc:docMk/>
            <pc:sldMk cId="4122788240" sldId="256"/>
            <ac:spMk id="13" creationId="{CE79E93E-22CB-DA63-BB77-D43B58A94D3B}"/>
          </ac:spMkLst>
        </pc:spChg>
        <pc:spChg chg="mod">
          <ac:chgData name="Pratiksha Sarak" userId="6f9594da4cf0fd84" providerId="LiveId" clId="{258E2855-85F5-414F-93D2-A19889538439}" dt="2025-05-16T06:15:10.226" v="87" actId="14100"/>
          <ac:spMkLst>
            <pc:docMk/>
            <pc:sldMk cId="4122788240" sldId="256"/>
            <ac:spMk id="20" creationId="{48FD85CB-3A9C-81C5-16E2-754B7E0317A5}"/>
          </ac:spMkLst>
        </pc:spChg>
        <pc:spChg chg="mod">
          <ac:chgData name="Pratiksha Sarak" userId="6f9594da4cf0fd84" providerId="LiveId" clId="{258E2855-85F5-414F-93D2-A19889538439}" dt="2025-05-16T06:15:39.198" v="90" actId="14100"/>
          <ac:spMkLst>
            <pc:docMk/>
            <pc:sldMk cId="4122788240" sldId="256"/>
            <ac:spMk id="21" creationId="{37E67FDB-971D-CA88-5E40-736F50D5046A}"/>
          </ac:spMkLst>
        </pc:spChg>
        <pc:spChg chg="mod">
          <ac:chgData name="Pratiksha Sarak" userId="6f9594da4cf0fd84" providerId="LiveId" clId="{258E2855-85F5-414F-93D2-A19889538439}" dt="2025-05-16T06:15:50.541" v="92" actId="14100"/>
          <ac:spMkLst>
            <pc:docMk/>
            <pc:sldMk cId="4122788240" sldId="256"/>
            <ac:spMk id="22" creationId="{F85915D2-22E3-FB18-F4D6-CCDAA0661756}"/>
          </ac:spMkLst>
        </pc:spChg>
        <pc:spChg chg="mod">
          <ac:chgData name="Pratiksha Sarak" userId="6f9594da4cf0fd84" providerId="LiveId" clId="{258E2855-85F5-414F-93D2-A19889538439}" dt="2025-05-16T06:16:25.027" v="98" actId="14100"/>
          <ac:spMkLst>
            <pc:docMk/>
            <pc:sldMk cId="4122788240" sldId="256"/>
            <ac:spMk id="23" creationId="{F6C2B835-D1AD-1089-C941-222F5901F652}"/>
          </ac:spMkLst>
        </pc:spChg>
        <pc:spChg chg="mod">
          <ac:chgData name="Pratiksha Sarak" userId="6f9594da4cf0fd84" providerId="LiveId" clId="{258E2855-85F5-414F-93D2-A19889538439}" dt="2025-05-16T05:17:58.057" v="27" actId="20577"/>
          <ac:spMkLst>
            <pc:docMk/>
            <pc:sldMk cId="4122788240" sldId="256"/>
            <ac:spMk id="24" creationId="{3CA64F80-7796-0FD7-A85F-8E607DB601EF}"/>
          </ac:spMkLst>
        </pc:spChg>
        <pc:spChg chg="mod">
          <ac:chgData name="Pratiksha Sarak" userId="6f9594da4cf0fd84" providerId="LiveId" clId="{258E2855-85F5-414F-93D2-A19889538439}" dt="2025-05-16T06:15:23.713" v="88" actId="14100"/>
          <ac:spMkLst>
            <pc:docMk/>
            <pc:sldMk cId="4122788240" sldId="256"/>
            <ac:spMk id="27" creationId="{3BAFD953-9A79-5FDB-6E60-2BC4CEBD363E}"/>
          </ac:spMkLst>
        </pc:spChg>
        <pc:spChg chg="mod">
          <ac:chgData name="Pratiksha Sarak" userId="6f9594da4cf0fd84" providerId="LiveId" clId="{258E2855-85F5-414F-93D2-A19889538439}" dt="2025-05-16T06:16:11.639" v="96" actId="1076"/>
          <ac:spMkLst>
            <pc:docMk/>
            <pc:sldMk cId="4122788240" sldId="256"/>
            <ac:spMk id="28" creationId="{4551BD9F-0587-350E-4983-00B937336CD3}"/>
          </ac:spMkLst>
        </pc:spChg>
        <pc:spChg chg="mod">
          <ac:chgData name="Pratiksha Sarak" userId="6f9594da4cf0fd84" providerId="LiveId" clId="{258E2855-85F5-414F-93D2-A19889538439}" dt="2025-05-16T06:15:56.275" v="93" actId="1076"/>
          <ac:spMkLst>
            <pc:docMk/>
            <pc:sldMk cId="4122788240" sldId="256"/>
            <ac:spMk id="29" creationId="{A6071A62-AF36-2FCD-A8CE-E1316BF8AA41}"/>
          </ac:spMkLst>
        </pc:spChg>
        <pc:spChg chg="mod">
          <ac:chgData name="Pratiksha Sarak" userId="6f9594da4cf0fd84" providerId="LiveId" clId="{258E2855-85F5-414F-93D2-A19889538439}" dt="2025-05-16T06:16:33.056" v="99" actId="1076"/>
          <ac:spMkLst>
            <pc:docMk/>
            <pc:sldMk cId="4122788240" sldId="256"/>
            <ac:spMk id="30" creationId="{801175CC-0E7E-20BB-F40A-B924750BF61D}"/>
          </ac:spMkLst>
        </pc:spChg>
        <pc:picChg chg="mod">
          <ac:chgData name="Pratiksha Sarak" userId="6f9594da4cf0fd84" providerId="LiveId" clId="{258E2855-85F5-414F-93D2-A19889538439}" dt="2025-05-16T05:18:18.825" v="31" actId="14100"/>
          <ac:picMkLst>
            <pc:docMk/>
            <pc:sldMk cId="4122788240" sldId="256"/>
            <ac:picMk id="1028" creationId="{C3CCF48F-10AD-9C36-C7F8-FA5EF1F07B3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11E4C-415D-4717-9E47-6EE7F54DA8EA}" type="datetimeFigureOut">
              <a:rPr lang="en-IN" smtClean="0"/>
              <a:t>16-05-2025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6C774-33FC-417C-A50E-7EC1EF3E4B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7408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16C774-33FC-417C-A50E-7EC1EF3E4B5D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3584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urple and White Pastel Color Shaded Blur Background Wallpaper">
            <a:extLst>
              <a:ext uri="{FF2B5EF4-FFF2-40B4-BE49-F238E27FC236}">
                <a16:creationId xmlns:a16="http://schemas.microsoft.com/office/drawing/2014/main" id="{C3CCF48F-10AD-9C36-C7F8-FA5EF1F07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1309" y="11985"/>
            <a:ext cx="13212162" cy="74998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C07B982-6164-839B-3384-2A29CB036E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15250" y="122904"/>
            <a:ext cx="815891" cy="6292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A2B5BE-6A1F-FE9E-A374-AD2B21BEE1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29" y="17902"/>
            <a:ext cx="471990" cy="6292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96B7C9-7638-BE1A-F29B-4A2F50A821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58029" y="448948"/>
            <a:ext cx="503172" cy="60644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1AD84F3-316F-C0D2-6174-58BD0CB6109F}"/>
              </a:ext>
            </a:extLst>
          </p:cNvPr>
          <p:cNvSpPr txBox="1"/>
          <p:nvPr/>
        </p:nvSpPr>
        <p:spPr>
          <a:xfrm>
            <a:off x="1623910" y="393492"/>
            <a:ext cx="8108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/>
              <a:t>6</a:t>
            </a:r>
            <a:r>
              <a:rPr lang="en-IN" sz="2800" b="1" baseline="30000" dirty="0"/>
              <a:t>th</a:t>
            </a:r>
            <a:r>
              <a:rPr lang="en-IN" sz="2800" b="1" dirty="0"/>
              <a:t> ANNUAL CONFERNCE OF RESEARCH SOCIETY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39D65A-D70D-A7B5-10A0-F1E98E305927}"/>
              </a:ext>
            </a:extLst>
          </p:cNvPr>
          <p:cNvSpPr txBox="1"/>
          <p:nvPr/>
        </p:nvSpPr>
        <p:spPr>
          <a:xfrm>
            <a:off x="5678129" y="2723535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79E93E-22CB-DA63-BB77-D43B58A94D3B}"/>
              </a:ext>
            </a:extLst>
          </p:cNvPr>
          <p:cNvSpPr txBox="1"/>
          <p:nvPr/>
        </p:nvSpPr>
        <p:spPr>
          <a:xfrm>
            <a:off x="603705" y="56664"/>
            <a:ext cx="10587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latin typeface="+mj-lt"/>
                <a:cs typeface="Times New Roman" panose="02020603050405020304" pitchFamily="18" charset="0"/>
              </a:rPr>
              <a:t>SMT. KASHIBAI NAVALE MEDICAL COLLEGE AND GENERAL HOSPITAL,NARHE PUNE</a:t>
            </a:r>
          </a:p>
        </p:txBody>
      </p:sp>
      <p:sp>
        <p:nvSpPr>
          <p:cNvPr id="20" name="Flowchart: Alternate Process 19">
            <a:extLst>
              <a:ext uri="{FF2B5EF4-FFF2-40B4-BE49-F238E27FC236}">
                <a16:creationId xmlns:a16="http://schemas.microsoft.com/office/drawing/2014/main" id="{48FD85CB-3A9C-81C5-16E2-754B7E0317A5}"/>
              </a:ext>
            </a:extLst>
          </p:cNvPr>
          <p:cNvSpPr/>
          <p:nvPr/>
        </p:nvSpPr>
        <p:spPr>
          <a:xfrm>
            <a:off x="212116" y="2021363"/>
            <a:ext cx="2631403" cy="4105117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Flowchart: Alternate Process 20">
            <a:extLst>
              <a:ext uri="{FF2B5EF4-FFF2-40B4-BE49-F238E27FC236}">
                <a16:creationId xmlns:a16="http://schemas.microsoft.com/office/drawing/2014/main" id="{37E67FDB-971D-CA88-5E40-736F50D5046A}"/>
              </a:ext>
            </a:extLst>
          </p:cNvPr>
          <p:cNvSpPr/>
          <p:nvPr/>
        </p:nvSpPr>
        <p:spPr>
          <a:xfrm>
            <a:off x="3152808" y="2021363"/>
            <a:ext cx="2713703" cy="4105117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Flowchart: Alternate Process 21">
            <a:extLst>
              <a:ext uri="{FF2B5EF4-FFF2-40B4-BE49-F238E27FC236}">
                <a16:creationId xmlns:a16="http://schemas.microsoft.com/office/drawing/2014/main" id="{F85915D2-22E3-FB18-F4D6-CCDAA0661756}"/>
              </a:ext>
            </a:extLst>
          </p:cNvPr>
          <p:cNvSpPr/>
          <p:nvPr/>
        </p:nvSpPr>
        <p:spPr>
          <a:xfrm>
            <a:off x="6204310" y="2050599"/>
            <a:ext cx="2713703" cy="4075881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3" name="Flowchart: Alternate Process 22">
            <a:extLst>
              <a:ext uri="{FF2B5EF4-FFF2-40B4-BE49-F238E27FC236}">
                <a16:creationId xmlns:a16="http://schemas.microsoft.com/office/drawing/2014/main" id="{F6C2B835-D1AD-1089-C941-222F5901F652}"/>
              </a:ext>
            </a:extLst>
          </p:cNvPr>
          <p:cNvSpPr/>
          <p:nvPr/>
        </p:nvSpPr>
        <p:spPr>
          <a:xfrm>
            <a:off x="9345306" y="2050599"/>
            <a:ext cx="2631403" cy="407531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A64F80-7796-0FD7-A85F-8E607DB601EF}"/>
              </a:ext>
            </a:extLst>
          </p:cNvPr>
          <p:cNvSpPr txBox="1"/>
          <p:nvPr/>
        </p:nvSpPr>
        <p:spPr>
          <a:xfrm>
            <a:off x="-300195" y="1145872"/>
            <a:ext cx="12871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TITLE (FONT – ARIAL)
First Name, Second Name, Surname author 1, First Name, Second Name, Surname author 2 (Presenting author– bold &amp; underlined)</a:t>
            </a:r>
            <a:endParaRPr lang="en-IN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BAFD953-9A79-5FDB-6E60-2BC4CEBD363E}"/>
              </a:ext>
            </a:extLst>
          </p:cNvPr>
          <p:cNvSpPr txBox="1"/>
          <p:nvPr/>
        </p:nvSpPr>
        <p:spPr>
          <a:xfrm>
            <a:off x="537519" y="2290909"/>
            <a:ext cx="20442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INTRODUCTION AIMS /OBJECTIVES
• Font – Arial/ Times New Roman – 28
• You can adjust spacing depending on content
[Pic / graph / image (optional)]</a:t>
            </a:r>
          </a:p>
          <a:p>
            <a:endParaRPr lang="en-IN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551BD9F-0587-350E-4983-00B937336CD3}"/>
              </a:ext>
            </a:extLst>
          </p:cNvPr>
          <p:cNvSpPr txBox="1"/>
          <p:nvPr/>
        </p:nvSpPr>
        <p:spPr>
          <a:xfrm>
            <a:off x="3318775" y="2361943"/>
            <a:ext cx="23593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CASE HISTORY/RESULTS
• Font – Arial/ Times New Roman – 28
• You can adjust spacing depending on content
[Pic / graph / image (optional)]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071A62-AF36-2FCD-A8CE-E1316BF8AA41}"/>
              </a:ext>
            </a:extLst>
          </p:cNvPr>
          <p:cNvSpPr txBox="1"/>
          <p:nvPr/>
        </p:nvSpPr>
        <p:spPr>
          <a:xfrm>
            <a:off x="6389203" y="2525680"/>
            <a:ext cx="21367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DISCUSSION
• Font – Arial/ Times New Roman – 28
• You can adjust spacing depending on content
[Pic / graph / image (optional)]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01175CC-0E7E-20BB-F40A-B924750BF61D}"/>
              </a:ext>
            </a:extLst>
          </p:cNvPr>
          <p:cNvSpPr txBox="1"/>
          <p:nvPr/>
        </p:nvSpPr>
        <p:spPr>
          <a:xfrm>
            <a:off x="9732348" y="2368847"/>
            <a:ext cx="18300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CONCLUSION
• Font – Arial/ Times New Roman – 28
• You can adjust spacing depending on content
[Pic / graph / image (optional)]</a:t>
            </a:r>
          </a:p>
          <a:p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CCF54B-7F6E-5CDC-C707-D7FFEADE7902}"/>
              </a:ext>
            </a:extLst>
          </p:cNvPr>
          <p:cNvSpPr/>
          <p:nvPr/>
        </p:nvSpPr>
        <p:spPr>
          <a:xfrm>
            <a:off x="9499533" y="6360094"/>
            <a:ext cx="2295634" cy="2576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</a:rPr>
              <a:t>Category-UG/PG</a:t>
            </a:r>
          </a:p>
        </p:txBody>
      </p:sp>
    </p:spTree>
    <p:extLst>
      <p:ext uri="{BB962C8B-B14F-4D97-AF65-F5344CB8AC3E}">
        <p14:creationId xmlns:p14="http://schemas.microsoft.com/office/powerpoint/2010/main" val="412278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194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Pratiksha Sarak</cp:lastModifiedBy>
  <cp:revision>2</cp:revision>
  <dcterms:created xsi:type="dcterms:W3CDTF">2013-01-27T09:14:16Z</dcterms:created>
  <dcterms:modified xsi:type="dcterms:W3CDTF">2025-05-16T06:16:45Z</dcterms:modified>
  <cp:category/>
</cp:coreProperties>
</file>